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39" autoAdjust="0"/>
  </p:normalViewPr>
  <p:slideViewPr>
    <p:cSldViewPr>
      <p:cViewPr varScale="1">
        <p:scale>
          <a:sx n="52" d="100"/>
          <a:sy n="52" d="100"/>
        </p:scale>
        <p:origin x="-108" y="-13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82946" name="Picture 2" descr="C:\Documents and Settings\74693\Desktop\Classie\CH36\JPG\f36-01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838200"/>
            <a:ext cx="2678113" cy="143351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7047" y="3244334"/>
            <a:ext cx="3597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FIGURE 36.1 The Toughening Process for Glass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74693</dc:creator>
  <cp:lastModifiedBy>74693</cp:lastModifiedBy>
  <cp:revision>40</cp:revision>
  <dcterms:created xsi:type="dcterms:W3CDTF">2015-09-22T05:28:20Z</dcterms:created>
  <dcterms:modified xsi:type="dcterms:W3CDTF">2015-09-22T08:43:17Z</dcterms:modified>
</cp:coreProperties>
</file>